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  <p:sldId id="261" r:id="rId7"/>
    <p:sldId id="271" r:id="rId8"/>
    <p:sldId id="272" r:id="rId9"/>
    <p:sldId id="270" r:id="rId10"/>
    <p:sldId id="262" r:id="rId11"/>
    <p:sldId id="273" r:id="rId12"/>
    <p:sldId id="266" r:id="rId13"/>
    <p:sldId id="267" r:id="rId14"/>
    <p:sldId id="263" r:id="rId15"/>
    <p:sldId id="268" r:id="rId16"/>
    <p:sldId id="269" r:id="rId17"/>
    <p:sldId id="281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422" autoAdjust="0"/>
    <p:restoredTop sz="86462" autoAdjust="0"/>
  </p:normalViewPr>
  <p:slideViewPr>
    <p:cSldViewPr>
      <p:cViewPr>
        <p:scale>
          <a:sx n="75" d="100"/>
          <a:sy n="75" d="100"/>
        </p:scale>
        <p:origin x="-99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BF6C-C788-4B1F-8FB5-9707DBC222DD}" type="datetimeFigureOut">
              <a:rPr lang="he-IL" smtClean="0"/>
              <a:pPr/>
              <a:t>ה'/אלול/תש"פ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696F7-F422-4034-91E8-84AF8E9B5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500166" y="357166"/>
            <a:ext cx="5786478" cy="1143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עיצוב הכתה</a:t>
            </a:r>
          </a:p>
        </p:txBody>
      </p:sp>
      <p:pic>
        <p:nvPicPr>
          <p:cNvPr id="6" name="תמונה 5" descr="IMG_1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6912768" cy="472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IMG_1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819082"/>
            <a:ext cx="4371398" cy="5715040"/>
          </a:xfrm>
          <a:prstGeom prst="rect">
            <a:avLst/>
          </a:prstGeom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1928794" y="142852"/>
            <a:ext cx="4857784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יום הולדת לצליל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IMG_1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731496"/>
            <a:ext cx="4896544" cy="5810267"/>
          </a:xfrm>
          <a:prstGeom prst="rect">
            <a:avLst/>
          </a:prstGeom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1928794" y="142852"/>
            <a:ext cx="4857784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יום הולדת לצליל</a:t>
            </a:r>
          </a:p>
        </p:txBody>
      </p:sp>
    </p:spTree>
    <p:extLst>
      <p:ext uri="{BB962C8B-B14F-4D97-AF65-F5344CB8AC3E}">
        <p14:creationId xmlns:p14="http://schemas.microsoft.com/office/powerpoint/2010/main" val="43687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IMG_2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5" y="404664"/>
            <a:ext cx="8080569" cy="6060427"/>
          </a:xfrm>
          <a:prstGeom prst="rect">
            <a:avLst/>
          </a:prstGeom>
        </p:spPr>
      </p:pic>
      <p:cxnSp>
        <p:nvCxnSpPr>
          <p:cNvPr id="4" name="מחבר ישר 3"/>
          <p:cNvCxnSpPr/>
          <p:nvPr/>
        </p:nvCxnSpPr>
        <p:spPr>
          <a:xfrm>
            <a:off x="5652120" y="2924944"/>
            <a:ext cx="0" cy="23042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IMG_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5"/>
            <a:ext cx="7215238" cy="541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IMG_1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7286644" cy="5464983"/>
          </a:xfrm>
          <a:prstGeom prst="rect">
            <a:avLst/>
          </a:prstGeom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2928926" y="214290"/>
            <a:ext cx="3143272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תומכי זיכרון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IMG_2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7643834" cy="573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IMG_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4" y="803653"/>
            <a:ext cx="7739116" cy="580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68361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he-IL" dirty="0" smtClean="0"/>
              <a:t>דוגמאות נוספות לפינות בכתה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6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rm_6356226EEE3F4A17A41DF9AF9AA248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43192" cy="57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363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rm_17FCDA4CB14E4DB2901A8917CD21BD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385692" cy="416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norm_80DE01BE1D7B4D4380946A3CEF5FEC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3632"/>
            <a:ext cx="3791266" cy="505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38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IMG_2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452" y="401880"/>
            <a:ext cx="7837980" cy="564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rm_94FECFA4FC3140E1BF56A2408AB987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488112" cy="41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norm_CB1B181902B4431EA3DF6C78B6292A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6112"/>
            <a:ext cx="3998193" cy="53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17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rm_80F34503643B416C869CED1BD916EF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488832" cy="56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02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rm_43D3FA9C7BDF40C38CA43195E430AF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1"/>
            <a:ext cx="5256584" cy="637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4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IMG_1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143900" cy="610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IMG_1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7572396" cy="5679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IMG_1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7572396" cy="5679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IMG_1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142984"/>
            <a:ext cx="7358082" cy="5518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70976" cy="6431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IMG_1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IMG_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7286676" cy="5465007"/>
          </a:xfrm>
          <a:prstGeom prst="rect">
            <a:avLst/>
          </a:prstGeom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2214546" y="357166"/>
            <a:ext cx="4000528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עבודה עם מסדרה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</Words>
  <Application>Microsoft Office PowerPoint</Application>
  <PresentationFormat>‫הצגה על המסך (4:3)</PresentationFormat>
  <Paragraphs>6</Paragraphs>
  <Slides>22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דוגמאות נוספות לפינות בכתה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XiX</dc:creator>
  <cp:lastModifiedBy>Windows User</cp:lastModifiedBy>
  <cp:revision>16</cp:revision>
  <dcterms:created xsi:type="dcterms:W3CDTF">2011-07-11T09:18:42Z</dcterms:created>
  <dcterms:modified xsi:type="dcterms:W3CDTF">2020-08-25T09:12:36Z</dcterms:modified>
</cp:coreProperties>
</file>